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3"/>
    <p:restoredTop sz="94659"/>
  </p:normalViewPr>
  <p:slideViewPr>
    <p:cSldViewPr snapToGrid="0" snapToObjects="1">
      <p:cViewPr varScale="1">
        <p:scale>
          <a:sx n="202" d="100"/>
          <a:sy n="202" d="100"/>
        </p:scale>
        <p:origin x="8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0Ah_IKsuBmrXI9sTzWH-o2rD5YN1H3s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6imGlA1KSm3eAgRdBiYcf53PJNBTRfP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SYWVei3ZJivVcL-7AIjiCXN1VBYjjT-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wkpamS3Xwt9knh6MkCZFamXrrTHs2Y0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3d9namgJUHBy-hSVyu1KyryBxqtP3lG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drive.google.com/open?id=1wkpamS3Xwt9knh6MkCZFamXrrTHs2Y0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U8fLBTUdQLkbN66cVGyMu20S7PEVKxZ_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5FYc01YqeFSpDaDCypdioIp3JNF5oTx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SajtAIB7PBynDvGK69kjbMSx66Rbsxy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eMPU1JRA9KUStlxXT_Pd2zQx4a3Lt5f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llpdf.com/compress-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685800" y="265900"/>
            <a:ext cx="77724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 2018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Set #3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685800" y="3042499"/>
            <a:ext cx="77724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Junle  Lu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" sz="1800"/>
              <a:t>junle.lu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@gatech.edu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454236" y="1320499"/>
            <a:ext cx="4498289" cy="311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800" b="1" u="sng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u="sng" dirty="0">
                <a:hlinkClick r:id="rId3"/>
              </a:rPr>
              <a:t>https://drive.google.com/open?id=10Ah_IKsuBmrXI9sTzWH-o2rD5YN1H3sr</a:t>
            </a:r>
            <a:endParaRPr lang="en-US" sz="800" b="1" u="sng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744275"/>
            <a:ext cx="3582045" cy="2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5" y="1606948"/>
            <a:ext cx="4318800" cy="24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975" y="1606960"/>
            <a:ext cx="4318800" cy="242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https://drive.google.com/open?id=16imGlA1KSm3eAgRdBiYcf53PJNBTRfPd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75" y="1528512"/>
            <a:ext cx="4475150" cy="2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5" y="1659222"/>
            <a:ext cx="4318800" cy="242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761" y="1669025"/>
            <a:ext cx="4283963" cy="24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https://drive.google.com/open?id=1SYWVei3ZJivVcL-7AIjiCXN1VBYjjT-s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8"/>
            <a:ext cx="4328925" cy="24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25" y="1481813"/>
            <a:ext cx="4231165" cy="23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075" y="1481825"/>
            <a:ext cx="4231150" cy="2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https://drive.google.com/open?id=1wkpamS3Xwt9knh6MkCZFamXrrTHs2Y02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8"/>
            <a:ext cx="4328925" cy="24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AR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5" y="1568370"/>
            <a:ext cx="4318800" cy="24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175" y="1568370"/>
            <a:ext cx="4318800" cy="242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AR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https://drive.google.com/open?id=13d9namgJUHBy-hSVyu1KyryBxqtP3lGW</a:t>
            </a:r>
            <a:endParaRPr sz="800" u="sng" dirty="0">
              <a:solidFill>
                <a:schemeClr val="hlink"/>
              </a:solidFill>
              <a:hlinkClick r:id="rId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00" y="1599875"/>
            <a:ext cx="3582045" cy="2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AR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75" y="1584613"/>
            <a:ext cx="4149739" cy="23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925" y="1584613"/>
            <a:ext cx="4149725" cy="23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Marker detection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5" y="1860701"/>
            <a:ext cx="3740875" cy="14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850" y="1810488"/>
            <a:ext cx="3991950" cy="15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AR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https://drive.google.com/open?id=1U8fLBTUdQLkbN66cVGyMu20S7PEVKxZ_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53050"/>
            <a:ext cx="3582045" cy="2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5" y="1647525"/>
            <a:ext cx="4122426" cy="2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36" y="1647550"/>
            <a:ext cx="4122413" cy="23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https://drive.google.com/open?id=15FYc01YqeFSpDaDCypdioIp3JNF5oTxc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8"/>
            <a:ext cx="4328925" cy="24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50" y="1712550"/>
            <a:ext cx="4052818" cy="22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382" y="1712562"/>
            <a:ext cx="4004368" cy="22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https://drive.google.com/open?id=1SajtAIB7PBynDvGK69kjbMSx66Rbsxyp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75" y="1700300"/>
            <a:ext cx="3582045" cy="2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 Video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0" y="1653925"/>
            <a:ext cx="4100810" cy="23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25" y="1646383"/>
            <a:ext cx="4157226" cy="233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 Video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4633725" y="1320500"/>
            <a:ext cx="4318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Dropbox / etc. link: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u="sng" dirty="0">
                <a:solidFill>
                  <a:srgbClr val="1155CC"/>
                </a:solidFill>
                <a:hlinkClick r:id="rId3"/>
              </a:rPr>
              <a:t>https://drive.google.com/open?id=1eMPU1JRA9KUStlxXT_Pd2zQx4a3Lt5fb</a:t>
            </a: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8"/>
            <a:ext cx="4328925" cy="24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pdf is larger than 7MB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compress it using (or something similar):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https://smallpdf.com/compress-pdf</a:t>
            </a: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 that all images are still visible for grading.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Marker detection (cont.)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25" y="1670603"/>
            <a:ext cx="4762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Marker detection (wall scene)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25" y="1215778"/>
            <a:ext cx="4095864" cy="307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714" y="1215778"/>
            <a:ext cx="4095864" cy="307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Marker detection (wall scene)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15778"/>
            <a:ext cx="4095864" cy="307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664" y="1215778"/>
            <a:ext cx="4095864" cy="307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Marker detection (wall scene)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2412600" y="4398700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475" y="1257128"/>
            <a:ext cx="4040697" cy="303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 Projective Geometry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0" y="1358600"/>
            <a:ext cx="4230750" cy="31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25" y="1358600"/>
            <a:ext cx="4207125" cy="3155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 Projective Geometry (cont.)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B172E-68A7-8B41-B2E0-DD1ECB3DC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56" y="1063378"/>
            <a:ext cx="3953359" cy="29650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0" y="1802763"/>
            <a:ext cx="4270101" cy="24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150" y="1818100"/>
            <a:ext cx="4215600" cy="237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637</Words>
  <Application>Microsoft Macintosh PowerPoint</Application>
  <PresentationFormat>On-screen Show (16:9)</PresentationFormat>
  <Paragraphs>118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Light Gradient</vt:lpstr>
      <vt:lpstr>Computer Vision  Fall 2018 Problem Set #3</vt:lpstr>
      <vt:lpstr>1: Marker detection</vt:lpstr>
      <vt:lpstr>1: Marker detection (cont.)</vt:lpstr>
      <vt:lpstr>2: Marker detection (wall scene)</vt:lpstr>
      <vt:lpstr>2: Marker detection (wall scene)</vt:lpstr>
      <vt:lpstr>2: Marker detection (wall scene)</vt:lpstr>
      <vt:lpstr>3: Projective Geometry </vt:lpstr>
      <vt:lpstr>3: Projective Geometry (cont.)</vt:lpstr>
      <vt:lpstr>4: Markers in Video </vt:lpstr>
      <vt:lpstr>4: Markers in Video (cont.) </vt:lpstr>
      <vt:lpstr>4: Markers in Video (cont.) </vt:lpstr>
      <vt:lpstr>4: Markers in Video (cont.) </vt:lpstr>
      <vt:lpstr>4: Markers in Video </vt:lpstr>
      <vt:lpstr>4: Markers in Video (cont.) </vt:lpstr>
      <vt:lpstr>4: Markers in Video (cont.) </vt:lpstr>
      <vt:lpstr>4: Markers in Video (cont.) </vt:lpstr>
      <vt:lpstr>5: AR in Video </vt:lpstr>
      <vt:lpstr>5: AR in Video (cont.) </vt:lpstr>
      <vt:lpstr>4: AR in Video (cont.) </vt:lpstr>
      <vt:lpstr>5: AR in Video (cont.) </vt:lpstr>
      <vt:lpstr>5: Markers in Video </vt:lpstr>
      <vt:lpstr>5: Markers in Video (cont.) </vt:lpstr>
      <vt:lpstr>5: Markers in Video (cont.) </vt:lpstr>
      <vt:lpstr>5: Markers in Video (cont.) </vt:lpstr>
      <vt:lpstr>6: Video in Video </vt:lpstr>
      <vt:lpstr>6: Video in Video (cont.) </vt:lpstr>
      <vt:lpstr>If your pdf is larger than 7MB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Fall 2018 Problem Set #3</dc:title>
  <cp:lastModifiedBy>Lu, Junle</cp:lastModifiedBy>
  <cp:revision>3</cp:revision>
  <cp:lastPrinted>2018-10-01T23:02:56Z</cp:lastPrinted>
  <dcterms:modified xsi:type="dcterms:W3CDTF">2018-10-01T23:13:10Z</dcterms:modified>
</cp:coreProperties>
</file>